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71" r:id="rId5"/>
    <p:sldId id="265" r:id="rId6"/>
    <p:sldId id="268" r:id="rId7"/>
    <p:sldId id="269" r:id="rId8"/>
    <p:sldId id="267" r:id="rId9"/>
    <p:sldId id="266" r:id="rId10"/>
    <p:sldId id="261" r:id="rId11"/>
    <p:sldId id="262" r:id="rId12"/>
    <p:sldId id="259" r:id="rId13"/>
    <p:sldId id="257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8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7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01/12/19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CFAC45-778A-ED4B-8270-804D635F28FE}"/>
              </a:ext>
            </a:extLst>
          </p:cNvPr>
          <p:cNvSpPr/>
          <p:nvPr/>
        </p:nvSpPr>
        <p:spPr>
          <a:xfrm>
            <a:off x="522514" y="3443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B7738-C182-2742-BE38-63E3AE8B1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BD30-EF4B-7341-8F86-0A6E2105E991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FE5F-9587-0F4A-86EB-25FBC3C26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60" y="976498"/>
            <a:ext cx="4762800" cy="476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C3248-A995-5641-94FE-FA9F348C3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85" y="976498"/>
            <a:ext cx="3568310" cy="2148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679EBB-12C5-7642-914C-78FA94E3853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92" y="2985342"/>
            <a:ext cx="28067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F96438-5416-8644-8EEC-04E0059E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44" y="1159536"/>
            <a:ext cx="3578728" cy="4396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F7479-1987-3940-B970-683C8317C95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5280" y="550553"/>
            <a:ext cx="305498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A71F0-6F2B-5E40-9696-AB14B9211C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1" r="17565"/>
          <a:stretch/>
        </p:blipFill>
        <p:spPr>
          <a:xfrm>
            <a:off x="6572883" y="669914"/>
            <a:ext cx="433225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778298-8174-B048-BE79-71AF557ED64A}"/>
              </a:ext>
            </a:extLst>
          </p:cNvPr>
          <p:cNvGrpSpPr/>
          <p:nvPr/>
        </p:nvGrpSpPr>
        <p:grpSpPr>
          <a:xfrm>
            <a:off x="2224029" y="2753360"/>
            <a:ext cx="7739368" cy="1625599"/>
            <a:chOff x="1919229" y="4000500"/>
            <a:chExt cx="4933961" cy="2268219"/>
          </a:xfrm>
        </p:grpSpPr>
        <p:pic>
          <p:nvPicPr>
            <p:cNvPr id="3" name="Picture 4" descr="Image result for game button">
              <a:extLst>
                <a:ext uri="{FF2B5EF4-FFF2-40B4-BE49-F238E27FC236}">
                  <a16:creationId xmlns:a16="http://schemas.microsoft.com/office/drawing/2014/main" id="{A517C9D8-DEE8-C044-9250-8E83A5CD90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B5773-F877-DF43-98FE-11561853B9E7}"/>
                </a:ext>
              </a:extLst>
            </p:cNvPr>
            <p:cNvSpPr txBox="1"/>
            <p:nvPr/>
          </p:nvSpPr>
          <p:spPr>
            <a:xfrm>
              <a:off x="2084616" y="4312613"/>
              <a:ext cx="4629669" cy="141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CHOOSE LEVEL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F177EE-156F-914F-9F11-54A677453741}"/>
              </a:ext>
            </a:extLst>
          </p:cNvPr>
          <p:cNvSpPr txBox="1"/>
          <p:nvPr/>
        </p:nvSpPr>
        <p:spPr>
          <a:xfrm>
            <a:off x="8680862" y="5379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5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BF0701-D48B-5E41-A8D7-8EF85FCF146E}"/>
              </a:ext>
            </a:extLst>
          </p:cNvPr>
          <p:cNvSpPr/>
          <p:nvPr/>
        </p:nvSpPr>
        <p:spPr>
          <a:xfrm>
            <a:off x="408214" y="4205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E73F6-DDAE-A548-AC75-9EF6E088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883" t="1" r="25625" b="50916"/>
          <a:stretch/>
        </p:blipFill>
        <p:spPr>
          <a:xfrm>
            <a:off x="3167266" y="1460954"/>
            <a:ext cx="3941418" cy="224409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E36232-421C-9B4A-AF7B-437DF63714E6}"/>
              </a:ext>
            </a:extLst>
          </p:cNvPr>
          <p:cNvSpPr/>
          <p:nvPr/>
        </p:nvSpPr>
        <p:spPr>
          <a:xfrm>
            <a:off x="2681349" y="3936027"/>
            <a:ext cx="4913252" cy="87877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DB2245-1402-0F4A-9F0C-45AFA1B3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957" y="3911452"/>
            <a:ext cx="755064" cy="927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F33D1A-1F42-6C49-A505-E638F67BBA59}"/>
              </a:ext>
            </a:extLst>
          </p:cNvPr>
          <p:cNvSpPr txBox="1"/>
          <p:nvPr/>
        </p:nvSpPr>
        <p:spPr>
          <a:xfrm>
            <a:off x="3641104" y="4086944"/>
            <a:ext cx="432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Go to Main-Menu</a:t>
            </a:r>
          </a:p>
        </p:txBody>
      </p:sp>
    </p:spTree>
    <p:extLst>
      <p:ext uri="{BB962C8B-B14F-4D97-AF65-F5344CB8AC3E}">
        <p14:creationId xmlns:p14="http://schemas.microsoft.com/office/powerpoint/2010/main" val="336794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BF0701-D48B-5E41-A8D7-8EF85FCF146E}"/>
              </a:ext>
            </a:extLst>
          </p:cNvPr>
          <p:cNvSpPr/>
          <p:nvPr/>
        </p:nvSpPr>
        <p:spPr>
          <a:xfrm>
            <a:off x="408214" y="420584"/>
            <a:ext cx="11352811" cy="619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Image result for game button">
            <a:extLst>
              <a:ext uri="{FF2B5EF4-FFF2-40B4-BE49-F238E27FC236}">
                <a16:creationId xmlns:a16="http://schemas.microsoft.com/office/drawing/2014/main" id="{6B7650E4-162F-0241-97DE-BAA5CE67D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5B5E65"/>
              </a:clrFrom>
              <a:clrTo>
                <a:srgbClr val="5B5E6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28888" r="70182" b="57771"/>
          <a:stretch/>
        </p:blipFill>
        <p:spPr bwMode="auto">
          <a:xfrm>
            <a:off x="1371600" y="1310227"/>
            <a:ext cx="4025900" cy="15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6E046-8C5C-F343-A603-221271261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2467">
            <a:off x="2218440" y="767730"/>
            <a:ext cx="2455878" cy="263129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2362A1-DCBB-8A40-ACFD-3AE944B10646}"/>
              </a:ext>
            </a:extLst>
          </p:cNvPr>
          <p:cNvGrpSpPr/>
          <p:nvPr/>
        </p:nvGrpSpPr>
        <p:grpSpPr>
          <a:xfrm>
            <a:off x="1433429" y="3954170"/>
            <a:ext cx="4025900" cy="2275067"/>
            <a:chOff x="1433429" y="3954170"/>
            <a:chExt cx="4025900" cy="2275067"/>
          </a:xfrm>
        </p:grpSpPr>
        <p:pic>
          <p:nvPicPr>
            <p:cNvPr id="25" name="Picture 4" descr="Image result for game button">
              <a:extLst>
                <a:ext uri="{FF2B5EF4-FFF2-40B4-BE49-F238E27FC236}">
                  <a16:creationId xmlns:a16="http://schemas.microsoft.com/office/drawing/2014/main" id="{842D6EA3-C712-E540-A5FC-99A7FA1EB3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t="28888" r="70182" b="57771"/>
            <a:stretch/>
          </p:blipFill>
          <p:spPr bwMode="auto">
            <a:xfrm>
              <a:off x="1433429" y="4351066"/>
              <a:ext cx="4025900" cy="154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DFCBAB-3680-B741-A6A1-158534361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337"/>
            <a:stretch/>
          </p:blipFill>
          <p:spPr>
            <a:xfrm>
              <a:off x="1635081" y="3954170"/>
              <a:ext cx="3622596" cy="227506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E1725C-919D-8B46-96C1-1805237AFF3C}"/>
              </a:ext>
            </a:extLst>
          </p:cNvPr>
          <p:cNvGrpSpPr/>
          <p:nvPr/>
        </p:nvGrpSpPr>
        <p:grpSpPr>
          <a:xfrm>
            <a:off x="6466227" y="3520044"/>
            <a:ext cx="4025900" cy="2392895"/>
            <a:chOff x="6466227" y="3520044"/>
            <a:chExt cx="4025900" cy="2392895"/>
          </a:xfrm>
        </p:grpSpPr>
        <p:pic>
          <p:nvPicPr>
            <p:cNvPr id="26" name="Picture 4" descr="Image result for game button">
              <a:extLst>
                <a:ext uri="{FF2B5EF4-FFF2-40B4-BE49-F238E27FC236}">
                  <a16:creationId xmlns:a16="http://schemas.microsoft.com/office/drawing/2014/main" id="{B95C5AED-7458-9944-A9BC-2EC5B0756F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t="28888" r="70182" b="57771"/>
            <a:stretch/>
          </p:blipFill>
          <p:spPr bwMode="auto">
            <a:xfrm>
              <a:off x="6466227" y="4366632"/>
              <a:ext cx="4025900" cy="154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A5C413D-2136-CB4F-8B9D-6ADF45FBD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632" y="3520044"/>
              <a:ext cx="1813090" cy="2032858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EE80AA-3BAB-2B48-BB42-D5B3FCF15BA1}"/>
              </a:ext>
            </a:extLst>
          </p:cNvPr>
          <p:cNvGrpSpPr/>
          <p:nvPr/>
        </p:nvGrpSpPr>
        <p:grpSpPr>
          <a:xfrm>
            <a:off x="6329940" y="792385"/>
            <a:ext cx="4025900" cy="2304365"/>
            <a:chOff x="6329940" y="792385"/>
            <a:chExt cx="4025900" cy="2304365"/>
          </a:xfrm>
        </p:grpSpPr>
        <p:pic>
          <p:nvPicPr>
            <p:cNvPr id="20" name="Picture 4" descr="Image result for game button">
              <a:extLst>
                <a:ext uri="{FF2B5EF4-FFF2-40B4-BE49-F238E27FC236}">
                  <a16:creationId xmlns:a16="http://schemas.microsoft.com/office/drawing/2014/main" id="{E1B09FBE-0327-A348-A971-E0DF6C1693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t="28888" r="70182" b="57771"/>
            <a:stretch/>
          </p:blipFill>
          <p:spPr bwMode="auto">
            <a:xfrm>
              <a:off x="6329940" y="1310227"/>
              <a:ext cx="4025900" cy="1546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B637ED-39B8-6A41-814F-D9646EC4E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9" t="17282" r="26120" b="19557"/>
            <a:stretch/>
          </p:blipFill>
          <p:spPr>
            <a:xfrm>
              <a:off x="6902448" y="792385"/>
              <a:ext cx="2483274" cy="2304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64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1523AB1-FCCB-A745-84C8-C7C744DF82A9}"/>
              </a:ext>
            </a:extLst>
          </p:cNvPr>
          <p:cNvGrpSpPr/>
          <p:nvPr/>
        </p:nvGrpSpPr>
        <p:grpSpPr>
          <a:xfrm>
            <a:off x="803682" y="787918"/>
            <a:ext cx="2307936" cy="2307936"/>
            <a:chOff x="720272" y="499588"/>
            <a:chExt cx="2307936" cy="23079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8B9443-CFC5-CE4F-89E9-498EB074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5A950-8D3A-AE4A-ADC7-1CB4511CF63C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0F71F-CE0F-8D49-AB5A-5521343C034F}"/>
                </a:ext>
              </a:extLst>
            </p:cNvPr>
            <p:cNvSpPr txBox="1"/>
            <p:nvPr/>
          </p:nvSpPr>
          <p:spPr>
            <a:xfrm>
              <a:off x="1428286" y="683925"/>
              <a:ext cx="18473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242C50-5519-084E-9B65-C8E42E841531}"/>
              </a:ext>
            </a:extLst>
          </p:cNvPr>
          <p:cNvGrpSpPr/>
          <p:nvPr/>
        </p:nvGrpSpPr>
        <p:grpSpPr>
          <a:xfrm>
            <a:off x="3848079" y="636322"/>
            <a:ext cx="2307936" cy="2307936"/>
            <a:chOff x="720272" y="499588"/>
            <a:chExt cx="2307936" cy="2307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863FA8-208A-114F-9F91-01B50CD5A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A1510E-6E34-154D-865A-135AB7697C38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77089-04AA-3941-B951-707898422A1D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A9190F-B672-164A-88C0-BB79AE7FFD24}"/>
              </a:ext>
            </a:extLst>
          </p:cNvPr>
          <p:cNvGrpSpPr/>
          <p:nvPr/>
        </p:nvGrpSpPr>
        <p:grpSpPr>
          <a:xfrm>
            <a:off x="7082291" y="603581"/>
            <a:ext cx="2307936" cy="2307936"/>
            <a:chOff x="720272" y="499588"/>
            <a:chExt cx="2307936" cy="23079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CAA929-172C-C349-B041-CF8594208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F2F917-DFE3-7A42-ADC9-C730F5517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A427D3-BB0C-9E47-A762-E449B6F11AFA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680278-F248-DA40-B0A7-3C589231DD94}"/>
              </a:ext>
            </a:extLst>
          </p:cNvPr>
          <p:cNvGrpSpPr/>
          <p:nvPr/>
        </p:nvGrpSpPr>
        <p:grpSpPr>
          <a:xfrm>
            <a:off x="2344036" y="3653560"/>
            <a:ext cx="2307936" cy="2307936"/>
            <a:chOff x="720272" y="499588"/>
            <a:chExt cx="2307936" cy="230793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6BBCEE-FFC6-8A47-B914-539A8C3A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B3B5EA-C27A-B64C-89E7-C3FAEBB8EE50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EB3B6F-8D07-5D4D-B728-5A78DE3CB4F0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B23A61-299A-A04D-8A1D-C06BCFF1FF38}"/>
              </a:ext>
            </a:extLst>
          </p:cNvPr>
          <p:cNvGrpSpPr/>
          <p:nvPr/>
        </p:nvGrpSpPr>
        <p:grpSpPr>
          <a:xfrm>
            <a:off x="5832226" y="3614953"/>
            <a:ext cx="2307936" cy="2307936"/>
            <a:chOff x="720272" y="499588"/>
            <a:chExt cx="2307936" cy="23079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B6B7EB-95C1-F646-ABDA-340DF1B9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2" y="499588"/>
              <a:ext cx="2307936" cy="23079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045515-469D-3143-B027-244BC5807463}"/>
                </a:ext>
              </a:extLst>
            </p:cNvPr>
            <p:cNvSpPr/>
            <p:nvPr/>
          </p:nvSpPr>
          <p:spPr>
            <a:xfrm>
              <a:off x="1460665" y="950026"/>
              <a:ext cx="641267" cy="1425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3D75FD-BF5C-2843-8AEA-CFBBB8DCFA89}"/>
                </a:ext>
              </a:extLst>
            </p:cNvPr>
            <p:cNvSpPr txBox="1"/>
            <p:nvPr/>
          </p:nvSpPr>
          <p:spPr>
            <a:xfrm>
              <a:off x="1428286" y="683925"/>
              <a:ext cx="93166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5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11968B-F04B-024D-AACC-7957C2B6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9" y="550553"/>
            <a:ext cx="2463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C19C6-08E0-D74A-9B29-8569DD375EEC}"/>
              </a:ext>
            </a:extLst>
          </p:cNvPr>
          <p:cNvSpPr txBox="1"/>
          <p:nvPr/>
        </p:nvSpPr>
        <p:spPr>
          <a:xfrm>
            <a:off x="1847160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DD969-875F-2644-B630-8E643745D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7" y="550553"/>
            <a:ext cx="2463800" cy="233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95CAB8-3589-464B-B2AD-5772EB9CA4B7}"/>
              </a:ext>
            </a:extLst>
          </p:cNvPr>
          <p:cNvSpPr txBox="1"/>
          <p:nvPr/>
        </p:nvSpPr>
        <p:spPr>
          <a:xfrm>
            <a:off x="4873388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43470-A895-3D4F-B2F5-95EB14430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45" y="550553"/>
            <a:ext cx="2463800" cy="233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E241A-F97E-3244-A20E-1C8604E61801}"/>
              </a:ext>
            </a:extLst>
          </p:cNvPr>
          <p:cNvSpPr txBox="1"/>
          <p:nvPr/>
        </p:nvSpPr>
        <p:spPr>
          <a:xfrm>
            <a:off x="8637866" y="78792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331EE-A0C3-4C4C-B4F7-8515A53F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2" y="3481779"/>
            <a:ext cx="24638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AE23FD-ABC5-A749-A5D5-E31D122846FF}"/>
              </a:ext>
            </a:extLst>
          </p:cNvPr>
          <p:cNvSpPr txBox="1"/>
          <p:nvPr/>
        </p:nvSpPr>
        <p:spPr>
          <a:xfrm>
            <a:off x="1887073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A7BE88-CE3B-EC4A-B024-48A810750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8" y="3481779"/>
            <a:ext cx="2463800" cy="233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B48CA7-3264-4448-8309-2E255523CE6D}"/>
              </a:ext>
            </a:extLst>
          </p:cNvPr>
          <p:cNvSpPr txBox="1"/>
          <p:nvPr/>
        </p:nvSpPr>
        <p:spPr>
          <a:xfrm>
            <a:off x="4889879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33A5AF-4180-9B47-B2C2-F91582DB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15" y="3481779"/>
            <a:ext cx="24638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CAD8DF-F6A9-6B4F-8162-8B3DB9D43643}"/>
              </a:ext>
            </a:extLst>
          </p:cNvPr>
          <p:cNvSpPr txBox="1"/>
          <p:nvPr/>
        </p:nvSpPr>
        <p:spPr>
          <a:xfrm>
            <a:off x="8632036" y="3719155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81DBFC-61B1-A945-8A05-3CE2C7A279C6}"/>
              </a:ext>
            </a:extLst>
          </p:cNvPr>
          <p:cNvSpPr/>
          <p:nvPr/>
        </p:nvSpPr>
        <p:spPr>
          <a:xfrm>
            <a:off x="2850078" y="150636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8D6C-818D-7342-88CD-0CBD1AA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30" y="269303"/>
            <a:ext cx="640133" cy="641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E3D7-A162-4D4A-A505-FEA5C20AA9D5}"/>
              </a:ext>
            </a:extLst>
          </p:cNvPr>
          <p:cNvSpPr txBox="1"/>
          <p:nvPr/>
        </p:nvSpPr>
        <p:spPr>
          <a:xfrm>
            <a:off x="4025735" y="266856"/>
            <a:ext cx="439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Choose option to Save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45FDE-325F-064B-89B6-5235B157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74" y="1266786"/>
            <a:ext cx="2463800" cy="23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E0233-9716-064F-8759-0EE326DB0C51}"/>
              </a:ext>
            </a:extLst>
          </p:cNvPr>
          <p:cNvSpPr txBox="1"/>
          <p:nvPr/>
        </p:nvSpPr>
        <p:spPr>
          <a:xfrm>
            <a:off x="2215295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5EDDE-9413-8D4F-8F6F-A8D4E2B80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02" y="1266786"/>
            <a:ext cx="2463800" cy="233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A2C77-45E6-384F-B324-FED5D29DB032}"/>
              </a:ext>
            </a:extLst>
          </p:cNvPr>
          <p:cNvSpPr txBox="1"/>
          <p:nvPr/>
        </p:nvSpPr>
        <p:spPr>
          <a:xfrm>
            <a:off x="5241523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42C63-B05F-634F-B360-13D9CCE49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80" y="1266786"/>
            <a:ext cx="24638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1831D3-EFBA-F34B-8372-10C1EA2F13E4}"/>
              </a:ext>
            </a:extLst>
          </p:cNvPr>
          <p:cNvSpPr txBox="1"/>
          <p:nvPr/>
        </p:nvSpPr>
        <p:spPr>
          <a:xfrm>
            <a:off x="9006001" y="150416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50F3A-BABE-BA48-AAB1-20CEB38C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87" y="4198012"/>
            <a:ext cx="2463800" cy="233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1EAE8-1471-D14B-B9B2-72CD96D2C4D1}"/>
              </a:ext>
            </a:extLst>
          </p:cNvPr>
          <p:cNvSpPr txBox="1"/>
          <p:nvPr/>
        </p:nvSpPr>
        <p:spPr>
          <a:xfrm>
            <a:off x="2255208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6CC6CA-FB23-8841-8950-E6222BEB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93" y="4198012"/>
            <a:ext cx="2463800" cy="233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93D0A-3696-3647-9A90-734A7087115A}"/>
              </a:ext>
            </a:extLst>
          </p:cNvPr>
          <p:cNvSpPr txBox="1"/>
          <p:nvPr/>
        </p:nvSpPr>
        <p:spPr>
          <a:xfrm>
            <a:off x="5258014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50063-9D39-DB4D-BE5F-371F4D66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50" y="4198012"/>
            <a:ext cx="2463800" cy="233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A09F80-2DB9-BA42-8CBE-EDDEB6C0983B}"/>
              </a:ext>
            </a:extLst>
          </p:cNvPr>
          <p:cNvSpPr txBox="1"/>
          <p:nvPr/>
        </p:nvSpPr>
        <p:spPr>
          <a:xfrm>
            <a:off x="9000171" y="4435388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487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859299-C8BC-EB49-B40D-BAF20F748899}"/>
              </a:ext>
            </a:extLst>
          </p:cNvPr>
          <p:cNvSpPr/>
          <p:nvPr/>
        </p:nvSpPr>
        <p:spPr>
          <a:xfrm>
            <a:off x="2648197" y="843148"/>
            <a:ext cx="5866410" cy="87877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D2CCC-7191-BE47-9F38-63E05E3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D257D-D158-1343-AD29-C6ECA807CEF9}"/>
              </a:ext>
            </a:extLst>
          </p:cNvPr>
          <p:cNvSpPr txBox="1"/>
          <p:nvPr/>
        </p:nvSpPr>
        <p:spPr>
          <a:xfrm>
            <a:off x="3895106" y="994065"/>
            <a:ext cx="42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Pause Menu</a:t>
            </a:r>
          </a:p>
        </p:txBody>
      </p:sp>
    </p:spTree>
    <p:extLst>
      <p:ext uri="{BB962C8B-B14F-4D97-AF65-F5344CB8AC3E}">
        <p14:creationId xmlns:p14="http://schemas.microsoft.com/office/powerpoint/2010/main" val="395062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F99385-86B8-4845-A1B2-8E7BF663A3D5}"/>
              </a:ext>
            </a:extLst>
          </p:cNvPr>
          <p:cNvSpPr/>
          <p:nvPr/>
        </p:nvSpPr>
        <p:spPr>
          <a:xfrm>
            <a:off x="604434" y="433953"/>
            <a:ext cx="11158780" cy="613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6A5948-B0E7-434B-87EB-430587067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90" y="875654"/>
            <a:ext cx="22860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CB32B-83FB-3D40-BC91-90A996DD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4" y="875654"/>
            <a:ext cx="2286000" cy="228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E14A70-1EB6-7249-B5C1-28D93552B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8" y="875654"/>
            <a:ext cx="2286000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4B99-E21F-E143-A317-4E804ECA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51" y="3603355"/>
            <a:ext cx="2286000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3D5FD2-505D-FA46-B7E1-0C8892B4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258" y="3580109"/>
            <a:ext cx="2286000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4320D6-EAAF-174B-8DC7-94F2B5835FBF}"/>
              </a:ext>
            </a:extLst>
          </p:cNvPr>
          <p:cNvSpPr txBox="1"/>
          <p:nvPr/>
        </p:nvSpPr>
        <p:spPr>
          <a:xfrm>
            <a:off x="4574991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C5576-21DF-984F-803B-652A8D1D9BCC}"/>
              </a:ext>
            </a:extLst>
          </p:cNvPr>
          <p:cNvSpPr txBox="1"/>
          <p:nvPr/>
        </p:nvSpPr>
        <p:spPr>
          <a:xfrm>
            <a:off x="1684557" y="1087630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51A0A9-AA68-F44B-8540-C90A2AFEBA3C}"/>
              </a:ext>
            </a:extLst>
          </p:cNvPr>
          <p:cNvSpPr txBox="1"/>
          <p:nvPr/>
        </p:nvSpPr>
        <p:spPr>
          <a:xfrm>
            <a:off x="7465425" y="1012889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12465-C983-464A-819F-F5CB544A116B}"/>
              </a:ext>
            </a:extLst>
          </p:cNvPr>
          <p:cNvSpPr txBox="1"/>
          <p:nvPr/>
        </p:nvSpPr>
        <p:spPr>
          <a:xfrm>
            <a:off x="2966159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2AF3-2872-7B43-AB28-FAE09E749988}"/>
              </a:ext>
            </a:extLst>
          </p:cNvPr>
          <p:cNvSpPr txBox="1"/>
          <p:nvPr/>
        </p:nvSpPr>
        <p:spPr>
          <a:xfrm>
            <a:off x="6322425" y="3815331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073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57</Words>
  <Application>Microsoft Macintosh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Apple Chancery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himanshu garg</cp:lastModifiedBy>
  <cp:revision>32</cp:revision>
  <dcterms:created xsi:type="dcterms:W3CDTF">2019-10-23T06:48:09Z</dcterms:created>
  <dcterms:modified xsi:type="dcterms:W3CDTF">2019-12-01T02:51:42Z</dcterms:modified>
</cp:coreProperties>
</file>